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1" y="34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30/9/2021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 «ΣΤΑΥΡΟΥ ΔΕΣΠΩ» που εδρεύει στην περιφέρεια Αττικής, εντάχθηκε στη 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δράση έχει ως στόχο την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όλες τις περιφέρειες της χώρας.</a:t>
            </a:r>
          </a:p>
          <a:p>
            <a:pPr algn="just"/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επένδυσης είναι 33.267,97  € εκ των οποίων η δημόσια δαπάνη ανέρχεται σε 13.267,19 € 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Κτίρια, εγκαταστάσεις και περιβάλλων χώρος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θέσεων εργασίας</a:t>
            </a:r>
          </a:p>
          <a:p>
            <a:pPr>
              <a:lnSpc>
                <a:spcPct val="150000"/>
              </a:lnSpc>
            </a:pPr>
            <a:endParaRPr lang="el-GR" sz="6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καθώς και στην τοπική οικονομία και στην αγορά στην οποία εδρεύει. </a:t>
            </a: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256</Words>
  <Application>Microsoft Office PowerPoint</Application>
  <PresentationFormat>Προσαρμογή</PresentationFormat>
  <Paragraphs>22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Θεόδωρος Σάμιος</cp:lastModifiedBy>
  <cp:revision>34</cp:revision>
  <dcterms:created xsi:type="dcterms:W3CDTF">2018-02-13T12:16:57Z</dcterms:created>
  <dcterms:modified xsi:type="dcterms:W3CDTF">2021-09-30T11:56:50Z</dcterms:modified>
</cp:coreProperties>
</file>